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6" r:id="rId8"/>
    <p:sldId id="268" r:id="rId9"/>
    <p:sldId id="267"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B0EA5-B725-EE3F-93C6-4660F5C0B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D868A2E-5978-600E-75D9-8C8C9F6C22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AD83894-CD5D-1D6E-763E-DF6FCA6CD7A4}"/>
              </a:ext>
            </a:extLst>
          </p:cNvPr>
          <p:cNvSpPr>
            <a:spLocks noGrp="1"/>
          </p:cNvSpPr>
          <p:nvPr>
            <p:ph type="dt" sz="half" idx="10"/>
          </p:nvPr>
        </p:nvSpPr>
        <p:spPr/>
        <p:txBody>
          <a:bodyPr/>
          <a:lstStyle/>
          <a:p>
            <a:fld id="{7DD9CB9E-FE96-4DF2-978C-66AF7F6E12AB}" type="datetimeFigureOut">
              <a:rPr lang="en-IN" smtClean="0"/>
              <a:t>23-01-2023</a:t>
            </a:fld>
            <a:endParaRPr lang="en-IN"/>
          </a:p>
        </p:txBody>
      </p:sp>
      <p:sp>
        <p:nvSpPr>
          <p:cNvPr id="5" name="Footer Placeholder 4">
            <a:extLst>
              <a:ext uri="{FF2B5EF4-FFF2-40B4-BE49-F238E27FC236}">
                <a16:creationId xmlns:a16="http://schemas.microsoft.com/office/drawing/2014/main" id="{A2D840CF-D50E-CF2A-7983-62905A052CC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7292FF8-F76B-9B7E-29A3-44F2B3D713B9}"/>
              </a:ext>
            </a:extLst>
          </p:cNvPr>
          <p:cNvSpPr>
            <a:spLocks noGrp="1"/>
          </p:cNvSpPr>
          <p:nvPr>
            <p:ph type="sldNum" sz="quarter" idx="12"/>
          </p:nvPr>
        </p:nvSpPr>
        <p:spPr/>
        <p:txBody>
          <a:bodyPr/>
          <a:lstStyle/>
          <a:p>
            <a:fld id="{F7F3875C-F019-43C1-88C6-F3A360287E52}" type="slidenum">
              <a:rPr lang="en-IN" smtClean="0"/>
              <a:t>‹#›</a:t>
            </a:fld>
            <a:endParaRPr lang="en-IN"/>
          </a:p>
        </p:txBody>
      </p:sp>
    </p:spTree>
    <p:extLst>
      <p:ext uri="{BB962C8B-B14F-4D97-AF65-F5344CB8AC3E}">
        <p14:creationId xmlns:p14="http://schemas.microsoft.com/office/powerpoint/2010/main" val="3816624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2D361-FC86-6EBA-A1E1-8D2B5A53A56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5B63049-2A71-0243-AB6E-551F27AF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4341291-032E-948C-9BF9-A7743E2A822E}"/>
              </a:ext>
            </a:extLst>
          </p:cNvPr>
          <p:cNvSpPr>
            <a:spLocks noGrp="1"/>
          </p:cNvSpPr>
          <p:nvPr>
            <p:ph type="dt" sz="half" idx="10"/>
          </p:nvPr>
        </p:nvSpPr>
        <p:spPr/>
        <p:txBody>
          <a:bodyPr/>
          <a:lstStyle/>
          <a:p>
            <a:fld id="{7DD9CB9E-FE96-4DF2-978C-66AF7F6E12AB}" type="datetimeFigureOut">
              <a:rPr lang="en-IN" smtClean="0"/>
              <a:t>23-01-2023</a:t>
            </a:fld>
            <a:endParaRPr lang="en-IN"/>
          </a:p>
        </p:txBody>
      </p:sp>
      <p:sp>
        <p:nvSpPr>
          <p:cNvPr id="5" name="Footer Placeholder 4">
            <a:extLst>
              <a:ext uri="{FF2B5EF4-FFF2-40B4-BE49-F238E27FC236}">
                <a16:creationId xmlns:a16="http://schemas.microsoft.com/office/drawing/2014/main" id="{E348BB44-150D-56ED-83FF-E65A4F0AD7F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E79BC07-9E46-378D-7828-B4C6A2A19248}"/>
              </a:ext>
            </a:extLst>
          </p:cNvPr>
          <p:cNvSpPr>
            <a:spLocks noGrp="1"/>
          </p:cNvSpPr>
          <p:nvPr>
            <p:ph type="sldNum" sz="quarter" idx="12"/>
          </p:nvPr>
        </p:nvSpPr>
        <p:spPr/>
        <p:txBody>
          <a:bodyPr/>
          <a:lstStyle/>
          <a:p>
            <a:fld id="{F7F3875C-F019-43C1-88C6-F3A360287E52}" type="slidenum">
              <a:rPr lang="en-IN" smtClean="0"/>
              <a:t>‹#›</a:t>
            </a:fld>
            <a:endParaRPr lang="en-IN"/>
          </a:p>
        </p:txBody>
      </p:sp>
    </p:spTree>
    <p:extLst>
      <p:ext uri="{BB962C8B-B14F-4D97-AF65-F5344CB8AC3E}">
        <p14:creationId xmlns:p14="http://schemas.microsoft.com/office/powerpoint/2010/main" val="211854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BA154E-8671-4F72-5443-FC318E6D70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7E08520-A4C1-37C7-F094-2D392E7557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1DF41BB-21C6-3BEC-581A-83226860ADC7}"/>
              </a:ext>
            </a:extLst>
          </p:cNvPr>
          <p:cNvSpPr>
            <a:spLocks noGrp="1"/>
          </p:cNvSpPr>
          <p:nvPr>
            <p:ph type="dt" sz="half" idx="10"/>
          </p:nvPr>
        </p:nvSpPr>
        <p:spPr/>
        <p:txBody>
          <a:bodyPr/>
          <a:lstStyle/>
          <a:p>
            <a:fld id="{7DD9CB9E-FE96-4DF2-978C-66AF7F6E12AB}" type="datetimeFigureOut">
              <a:rPr lang="en-IN" smtClean="0"/>
              <a:t>23-01-2023</a:t>
            </a:fld>
            <a:endParaRPr lang="en-IN"/>
          </a:p>
        </p:txBody>
      </p:sp>
      <p:sp>
        <p:nvSpPr>
          <p:cNvPr id="5" name="Footer Placeholder 4">
            <a:extLst>
              <a:ext uri="{FF2B5EF4-FFF2-40B4-BE49-F238E27FC236}">
                <a16:creationId xmlns:a16="http://schemas.microsoft.com/office/drawing/2014/main" id="{EE1A9FB2-05D4-850E-A79C-945CC44D070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BCB0B68-6796-1C37-1EEC-5FAC5074E3F8}"/>
              </a:ext>
            </a:extLst>
          </p:cNvPr>
          <p:cNvSpPr>
            <a:spLocks noGrp="1"/>
          </p:cNvSpPr>
          <p:nvPr>
            <p:ph type="sldNum" sz="quarter" idx="12"/>
          </p:nvPr>
        </p:nvSpPr>
        <p:spPr/>
        <p:txBody>
          <a:bodyPr/>
          <a:lstStyle/>
          <a:p>
            <a:fld id="{F7F3875C-F019-43C1-88C6-F3A360287E52}" type="slidenum">
              <a:rPr lang="en-IN" smtClean="0"/>
              <a:t>‹#›</a:t>
            </a:fld>
            <a:endParaRPr lang="en-IN"/>
          </a:p>
        </p:txBody>
      </p:sp>
    </p:spTree>
    <p:extLst>
      <p:ext uri="{BB962C8B-B14F-4D97-AF65-F5344CB8AC3E}">
        <p14:creationId xmlns:p14="http://schemas.microsoft.com/office/powerpoint/2010/main" val="3537134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E6C54-D672-A94C-0BAE-84840D6D82C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2C922F4-5341-BA34-3A55-27E9564B08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5FB4DA3-0623-E171-0D67-0F119F3BDEDD}"/>
              </a:ext>
            </a:extLst>
          </p:cNvPr>
          <p:cNvSpPr>
            <a:spLocks noGrp="1"/>
          </p:cNvSpPr>
          <p:nvPr>
            <p:ph type="dt" sz="half" idx="10"/>
          </p:nvPr>
        </p:nvSpPr>
        <p:spPr/>
        <p:txBody>
          <a:bodyPr/>
          <a:lstStyle/>
          <a:p>
            <a:fld id="{7DD9CB9E-FE96-4DF2-978C-66AF7F6E12AB}" type="datetimeFigureOut">
              <a:rPr lang="en-IN" smtClean="0"/>
              <a:t>23-01-2023</a:t>
            </a:fld>
            <a:endParaRPr lang="en-IN"/>
          </a:p>
        </p:txBody>
      </p:sp>
      <p:sp>
        <p:nvSpPr>
          <p:cNvPr id="5" name="Footer Placeholder 4">
            <a:extLst>
              <a:ext uri="{FF2B5EF4-FFF2-40B4-BE49-F238E27FC236}">
                <a16:creationId xmlns:a16="http://schemas.microsoft.com/office/drawing/2014/main" id="{292BBB08-2B15-A62D-0F8E-77DC4A1B76E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E7489F2-9F31-8B83-60E1-2FD006A70047}"/>
              </a:ext>
            </a:extLst>
          </p:cNvPr>
          <p:cNvSpPr>
            <a:spLocks noGrp="1"/>
          </p:cNvSpPr>
          <p:nvPr>
            <p:ph type="sldNum" sz="quarter" idx="12"/>
          </p:nvPr>
        </p:nvSpPr>
        <p:spPr/>
        <p:txBody>
          <a:bodyPr/>
          <a:lstStyle/>
          <a:p>
            <a:fld id="{F7F3875C-F019-43C1-88C6-F3A360287E52}" type="slidenum">
              <a:rPr lang="en-IN" smtClean="0"/>
              <a:t>‹#›</a:t>
            </a:fld>
            <a:endParaRPr lang="en-IN"/>
          </a:p>
        </p:txBody>
      </p:sp>
    </p:spTree>
    <p:extLst>
      <p:ext uri="{BB962C8B-B14F-4D97-AF65-F5344CB8AC3E}">
        <p14:creationId xmlns:p14="http://schemas.microsoft.com/office/powerpoint/2010/main" val="2096627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9C80-3941-C1DC-650F-B4408F0584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23E4D42-6EDC-1DF7-5187-22B29AD709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0D1C8D-A857-1DD5-0050-D99F5C4A73C6}"/>
              </a:ext>
            </a:extLst>
          </p:cNvPr>
          <p:cNvSpPr>
            <a:spLocks noGrp="1"/>
          </p:cNvSpPr>
          <p:nvPr>
            <p:ph type="dt" sz="half" idx="10"/>
          </p:nvPr>
        </p:nvSpPr>
        <p:spPr/>
        <p:txBody>
          <a:bodyPr/>
          <a:lstStyle/>
          <a:p>
            <a:fld id="{7DD9CB9E-FE96-4DF2-978C-66AF7F6E12AB}" type="datetimeFigureOut">
              <a:rPr lang="en-IN" smtClean="0"/>
              <a:t>23-01-2023</a:t>
            </a:fld>
            <a:endParaRPr lang="en-IN"/>
          </a:p>
        </p:txBody>
      </p:sp>
      <p:sp>
        <p:nvSpPr>
          <p:cNvPr id="5" name="Footer Placeholder 4">
            <a:extLst>
              <a:ext uri="{FF2B5EF4-FFF2-40B4-BE49-F238E27FC236}">
                <a16:creationId xmlns:a16="http://schemas.microsoft.com/office/drawing/2014/main" id="{788F569E-0408-F65C-39BA-D0F8AB2379F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4773DCF-A9F2-F755-8CE2-3FCFBC681723}"/>
              </a:ext>
            </a:extLst>
          </p:cNvPr>
          <p:cNvSpPr>
            <a:spLocks noGrp="1"/>
          </p:cNvSpPr>
          <p:nvPr>
            <p:ph type="sldNum" sz="quarter" idx="12"/>
          </p:nvPr>
        </p:nvSpPr>
        <p:spPr/>
        <p:txBody>
          <a:bodyPr/>
          <a:lstStyle/>
          <a:p>
            <a:fld id="{F7F3875C-F019-43C1-88C6-F3A360287E52}" type="slidenum">
              <a:rPr lang="en-IN" smtClean="0"/>
              <a:t>‹#›</a:t>
            </a:fld>
            <a:endParaRPr lang="en-IN"/>
          </a:p>
        </p:txBody>
      </p:sp>
    </p:spTree>
    <p:extLst>
      <p:ext uri="{BB962C8B-B14F-4D97-AF65-F5344CB8AC3E}">
        <p14:creationId xmlns:p14="http://schemas.microsoft.com/office/powerpoint/2010/main" val="1888885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D331E-E3D7-D400-E1E5-4B45124B9E7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21ACE2B-EB75-60E1-6C03-DA5BFF7F0A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80BADE3-D77C-275D-4292-B700C42436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55E30B2-F8FE-3CBB-072F-A64BA8201F26}"/>
              </a:ext>
            </a:extLst>
          </p:cNvPr>
          <p:cNvSpPr>
            <a:spLocks noGrp="1"/>
          </p:cNvSpPr>
          <p:nvPr>
            <p:ph type="dt" sz="half" idx="10"/>
          </p:nvPr>
        </p:nvSpPr>
        <p:spPr/>
        <p:txBody>
          <a:bodyPr/>
          <a:lstStyle/>
          <a:p>
            <a:fld id="{7DD9CB9E-FE96-4DF2-978C-66AF7F6E12AB}" type="datetimeFigureOut">
              <a:rPr lang="en-IN" smtClean="0"/>
              <a:t>23-01-2023</a:t>
            </a:fld>
            <a:endParaRPr lang="en-IN"/>
          </a:p>
        </p:txBody>
      </p:sp>
      <p:sp>
        <p:nvSpPr>
          <p:cNvPr id="6" name="Footer Placeholder 5">
            <a:extLst>
              <a:ext uri="{FF2B5EF4-FFF2-40B4-BE49-F238E27FC236}">
                <a16:creationId xmlns:a16="http://schemas.microsoft.com/office/drawing/2014/main" id="{A4D4671D-FBA3-80E6-6FEF-67404555A7C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40F2E79-87B2-0621-4271-60B2FD9CF57D}"/>
              </a:ext>
            </a:extLst>
          </p:cNvPr>
          <p:cNvSpPr>
            <a:spLocks noGrp="1"/>
          </p:cNvSpPr>
          <p:nvPr>
            <p:ph type="sldNum" sz="quarter" idx="12"/>
          </p:nvPr>
        </p:nvSpPr>
        <p:spPr/>
        <p:txBody>
          <a:bodyPr/>
          <a:lstStyle/>
          <a:p>
            <a:fld id="{F7F3875C-F019-43C1-88C6-F3A360287E52}" type="slidenum">
              <a:rPr lang="en-IN" smtClean="0"/>
              <a:t>‹#›</a:t>
            </a:fld>
            <a:endParaRPr lang="en-IN"/>
          </a:p>
        </p:txBody>
      </p:sp>
    </p:spTree>
    <p:extLst>
      <p:ext uri="{BB962C8B-B14F-4D97-AF65-F5344CB8AC3E}">
        <p14:creationId xmlns:p14="http://schemas.microsoft.com/office/powerpoint/2010/main" val="1865541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97396-56F5-22B5-B0F7-3A816E32C91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147A35E-6BA6-7242-B176-9ACCB8810F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8CE1CF-BA00-92E8-D599-65BB7BB173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D84A6EF-3E85-C025-0253-5BE811F87F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CAD1D6-FA0A-8150-1D34-5E3A8EC214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2F06A30-E374-FFD1-5CE3-3AF0B054A906}"/>
              </a:ext>
            </a:extLst>
          </p:cNvPr>
          <p:cNvSpPr>
            <a:spLocks noGrp="1"/>
          </p:cNvSpPr>
          <p:nvPr>
            <p:ph type="dt" sz="half" idx="10"/>
          </p:nvPr>
        </p:nvSpPr>
        <p:spPr/>
        <p:txBody>
          <a:bodyPr/>
          <a:lstStyle/>
          <a:p>
            <a:fld id="{7DD9CB9E-FE96-4DF2-978C-66AF7F6E12AB}" type="datetimeFigureOut">
              <a:rPr lang="en-IN" smtClean="0"/>
              <a:t>23-01-2023</a:t>
            </a:fld>
            <a:endParaRPr lang="en-IN"/>
          </a:p>
        </p:txBody>
      </p:sp>
      <p:sp>
        <p:nvSpPr>
          <p:cNvPr id="8" name="Footer Placeholder 7">
            <a:extLst>
              <a:ext uri="{FF2B5EF4-FFF2-40B4-BE49-F238E27FC236}">
                <a16:creationId xmlns:a16="http://schemas.microsoft.com/office/drawing/2014/main" id="{E47D4FCD-A87A-C28A-B0DC-69FB8F5653B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FE1070E-F2AC-224C-246C-2EB464252F96}"/>
              </a:ext>
            </a:extLst>
          </p:cNvPr>
          <p:cNvSpPr>
            <a:spLocks noGrp="1"/>
          </p:cNvSpPr>
          <p:nvPr>
            <p:ph type="sldNum" sz="quarter" idx="12"/>
          </p:nvPr>
        </p:nvSpPr>
        <p:spPr/>
        <p:txBody>
          <a:bodyPr/>
          <a:lstStyle/>
          <a:p>
            <a:fld id="{F7F3875C-F019-43C1-88C6-F3A360287E52}" type="slidenum">
              <a:rPr lang="en-IN" smtClean="0"/>
              <a:t>‹#›</a:t>
            </a:fld>
            <a:endParaRPr lang="en-IN"/>
          </a:p>
        </p:txBody>
      </p:sp>
    </p:spTree>
    <p:extLst>
      <p:ext uri="{BB962C8B-B14F-4D97-AF65-F5344CB8AC3E}">
        <p14:creationId xmlns:p14="http://schemas.microsoft.com/office/powerpoint/2010/main" val="124537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BE14-F938-6845-5DA1-DF406BDBC16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ACF7653-3127-3108-09A2-7929C082C23E}"/>
              </a:ext>
            </a:extLst>
          </p:cNvPr>
          <p:cNvSpPr>
            <a:spLocks noGrp="1"/>
          </p:cNvSpPr>
          <p:nvPr>
            <p:ph type="dt" sz="half" idx="10"/>
          </p:nvPr>
        </p:nvSpPr>
        <p:spPr/>
        <p:txBody>
          <a:bodyPr/>
          <a:lstStyle/>
          <a:p>
            <a:fld id="{7DD9CB9E-FE96-4DF2-978C-66AF7F6E12AB}" type="datetimeFigureOut">
              <a:rPr lang="en-IN" smtClean="0"/>
              <a:t>23-01-2023</a:t>
            </a:fld>
            <a:endParaRPr lang="en-IN"/>
          </a:p>
        </p:txBody>
      </p:sp>
      <p:sp>
        <p:nvSpPr>
          <p:cNvPr id="4" name="Footer Placeholder 3">
            <a:extLst>
              <a:ext uri="{FF2B5EF4-FFF2-40B4-BE49-F238E27FC236}">
                <a16:creationId xmlns:a16="http://schemas.microsoft.com/office/drawing/2014/main" id="{B7DC0C12-FDFE-FD20-11CD-D81F2F9020A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52ABC83-4ACE-3D2E-8326-7856996A9054}"/>
              </a:ext>
            </a:extLst>
          </p:cNvPr>
          <p:cNvSpPr>
            <a:spLocks noGrp="1"/>
          </p:cNvSpPr>
          <p:nvPr>
            <p:ph type="sldNum" sz="quarter" idx="12"/>
          </p:nvPr>
        </p:nvSpPr>
        <p:spPr/>
        <p:txBody>
          <a:bodyPr/>
          <a:lstStyle/>
          <a:p>
            <a:fld id="{F7F3875C-F019-43C1-88C6-F3A360287E52}" type="slidenum">
              <a:rPr lang="en-IN" smtClean="0"/>
              <a:t>‹#›</a:t>
            </a:fld>
            <a:endParaRPr lang="en-IN"/>
          </a:p>
        </p:txBody>
      </p:sp>
    </p:spTree>
    <p:extLst>
      <p:ext uri="{BB962C8B-B14F-4D97-AF65-F5344CB8AC3E}">
        <p14:creationId xmlns:p14="http://schemas.microsoft.com/office/powerpoint/2010/main" val="154864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7FD51D-1758-02EE-3D88-E981173DAA36}"/>
              </a:ext>
            </a:extLst>
          </p:cNvPr>
          <p:cNvSpPr>
            <a:spLocks noGrp="1"/>
          </p:cNvSpPr>
          <p:nvPr>
            <p:ph type="dt" sz="half" idx="10"/>
          </p:nvPr>
        </p:nvSpPr>
        <p:spPr/>
        <p:txBody>
          <a:bodyPr/>
          <a:lstStyle/>
          <a:p>
            <a:fld id="{7DD9CB9E-FE96-4DF2-978C-66AF7F6E12AB}" type="datetimeFigureOut">
              <a:rPr lang="en-IN" smtClean="0"/>
              <a:t>23-01-2023</a:t>
            </a:fld>
            <a:endParaRPr lang="en-IN"/>
          </a:p>
        </p:txBody>
      </p:sp>
      <p:sp>
        <p:nvSpPr>
          <p:cNvPr id="3" name="Footer Placeholder 2">
            <a:extLst>
              <a:ext uri="{FF2B5EF4-FFF2-40B4-BE49-F238E27FC236}">
                <a16:creationId xmlns:a16="http://schemas.microsoft.com/office/drawing/2014/main" id="{E5086880-A562-0DF5-EB80-EA1EEB28030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12DDC90-1426-95F0-2B05-0E7671C7657C}"/>
              </a:ext>
            </a:extLst>
          </p:cNvPr>
          <p:cNvSpPr>
            <a:spLocks noGrp="1"/>
          </p:cNvSpPr>
          <p:nvPr>
            <p:ph type="sldNum" sz="quarter" idx="12"/>
          </p:nvPr>
        </p:nvSpPr>
        <p:spPr/>
        <p:txBody>
          <a:bodyPr/>
          <a:lstStyle/>
          <a:p>
            <a:fld id="{F7F3875C-F019-43C1-88C6-F3A360287E52}" type="slidenum">
              <a:rPr lang="en-IN" smtClean="0"/>
              <a:t>‹#›</a:t>
            </a:fld>
            <a:endParaRPr lang="en-IN"/>
          </a:p>
        </p:txBody>
      </p:sp>
    </p:spTree>
    <p:extLst>
      <p:ext uri="{BB962C8B-B14F-4D97-AF65-F5344CB8AC3E}">
        <p14:creationId xmlns:p14="http://schemas.microsoft.com/office/powerpoint/2010/main" val="3081475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7F79-63AC-AFC7-27D7-6D66954396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BB5D52F-43C1-CED2-4624-2BD1E9959A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9207BE0-A930-F43B-A9F7-5E3888EC79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4940C8-0C46-45E9-AD9F-DE7B0278CD58}"/>
              </a:ext>
            </a:extLst>
          </p:cNvPr>
          <p:cNvSpPr>
            <a:spLocks noGrp="1"/>
          </p:cNvSpPr>
          <p:nvPr>
            <p:ph type="dt" sz="half" idx="10"/>
          </p:nvPr>
        </p:nvSpPr>
        <p:spPr/>
        <p:txBody>
          <a:bodyPr/>
          <a:lstStyle/>
          <a:p>
            <a:fld id="{7DD9CB9E-FE96-4DF2-978C-66AF7F6E12AB}" type="datetimeFigureOut">
              <a:rPr lang="en-IN" smtClean="0"/>
              <a:t>23-01-2023</a:t>
            </a:fld>
            <a:endParaRPr lang="en-IN"/>
          </a:p>
        </p:txBody>
      </p:sp>
      <p:sp>
        <p:nvSpPr>
          <p:cNvPr id="6" name="Footer Placeholder 5">
            <a:extLst>
              <a:ext uri="{FF2B5EF4-FFF2-40B4-BE49-F238E27FC236}">
                <a16:creationId xmlns:a16="http://schemas.microsoft.com/office/drawing/2014/main" id="{2D7753FF-528E-EBD3-B84A-CD37F25D912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161570A-D3D6-B6BE-AD37-2F05E36F9E86}"/>
              </a:ext>
            </a:extLst>
          </p:cNvPr>
          <p:cNvSpPr>
            <a:spLocks noGrp="1"/>
          </p:cNvSpPr>
          <p:nvPr>
            <p:ph type="sldNum" sz="quarter" idx="12"/>
          </p:nvPr>
        </p:nvSpPr>
        <p:spPr/>
        <p:txBody>
          <a:bodyPr/>
          <a:lstStyle/>
          <a:p>
            <a:fld id="{F7F3875C-F019-43C1-88C6-F3A360287E52}" type="slidenum">
              <a:rPr lang="en-IN" smtClean="0"/>
              <a:t>‹#›</a:t>
            </a:fld>
            <a:endParaRPr lang="en-IN"/>
          </a:p>
        </p:txBody>
      </p:sp>
    </p:spTree>
    <p:extLst>
      <p:ext uri="{BB962C8B-B14F-4D97-AF65-F5344CB8AC3E}">
        <p14:creationId xmlns:p14="http://schemas.microsoft.com/office/powerpoint/2010/main" val="3667695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8B4E-208E-D139-E5D9-D004C115B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EA97577-DB65-C337-2E93-A63634878E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47E9725-0DAD-E44B-40F4-E5BECC0690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105F4-D3E3-B64B-792D-9A5D25B86F7F}"/>
              </a:ext>
            </a:extLst>
          </p:cNvPr>
          <p:cNvSpPr>
            <a:spLocks noGrp="1"/>
          </p:cNvSpPr>
          <p:nvPr>
            <p:ph type="dt" sz="half" idx="10"/>
          </p:nvPr>
        </p:nvSpPr>
        <p:spPr/>
        <p:txBody>
          <a:bodyPr/>
          <a:lstStyle/>
          <a:p>
            <a:fld id="{7DD9CB9E-FE96-4DF2-978C-66AF7F6E12AB}" type="datetimeFigureOut">
              <a:rPr lang="en-IN" smtClean="0"/>
              <a:t>23-01-2023</a:t>
            </a:fld>
            <a:endParaRPr lang="en-IN"/>
          </a:p>
        </p:txBody>
      </p:sp>
      <p:sp>
        <p:nvSpPr>
          <p:cNvPr id="6" name="Footer Placeholder 5">
            <a:extLst>
              <a:ext uri="{FF2B5EF4-FFF2-40B4-BE49-F238E27FC236}">
                <a16:creationId xmlns:a16="http://schemas.microsoft.com/office/drawing/2014/main" id="{ABC8082F-B628-D4F7-C5A9-4E7F2EE8A60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697DC27-2B3A-3C4B-2F64-4ED81ACD35B3}"/>
              </a:ext>
            </a:extLst>
          </p:cNvPr>
          <p:cNvSpPr>
            <a:spLocks noGrp="1"/>
          </p:cNvSpPr>
          <p:nvPr>
            <p:ph type="sldNum" sz="quarter" idx="12"/>
          </p:nvPr>
        </p:nvSpPr>
        <p:spPr/>
        <p:txBody>
          <a:bodyPr/>
          <a:lstStyle/>
          <a:p>
            <a:fld id="{F7F3875C-F019-43C1-88C6-F3A360287E52}" type="slidenum">
              <a:rPr lang="en-IN" smtClean="0"/>
              <a:t>‹#›</a:t>
            </a:fld>
            <a:endParaRPr lang="en-IN"/>
          </a:p>
        </p:txBody>
      </p:sp>
    </p:spTree>
    <p:extLst>
      <p:ext uri="{BB962C8B-B14F-4D97-AF65-F5344CB8AC3E}">
        <p14:creationId xmlns:p14="http://schemas.microsoft.com/office/powerpoint/2010/main" val="2446495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CD050A-162B-9E7B-356B-6C7E120486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312A5FB-39C4-988E-2761-7E04506863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F843446-5712-9700-0E3E-70D225319C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9CB9E-FE96-4DF2-978C-66AF7F6E12AB}" type="datetimeFigureOut">
              <a:rPr lang="en-IN" smtClean="0"/>
              <a:t>23-01-2023</a:t>
            </a:fld>
            <a:endParaRPr lang="en-IN"/>
          </a:p>
        </p:txBody>
      </p:sp>
      <p:sp>
        <p:nvSpPr>
          <p:cNvPr id="5" name="Footer Placeholder 4">
            <a:extLst>
              <a:ext uri="{FF2B5EF4-FFF2-40B4-BE49-F238E27FC236}">
                <a16:creationId xmlns:a16="http://schemas.microsoft.com/office/drawing/2014/main" id="{187BBD9F-D52D-A422-8D1E-4DE4250AF8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A2143EE-BC8A-435E-1E59-7234DE13B5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F3875C-F019-43C1-88C6-F3A360287E52}" type="slidenum">
              <a:rPr lang="en-IN" smtClean="0"/>
              <a:t>‹#›</a:t>
            </a:fld>
            <a:endParaRPr lang="en-IN"/>
          </a:p>
        </p:txBody>
      </p:sp>
    </p:spTree>
    <p:extLst>
      <p:ext uri="{BB962C8B-B14F-4D97-AF65-F5344CB8AC3E}">
        <p14:creationId xmlns:p14="http://schemas.microsoft.com/office/powerpoint/2010/main" val="1520248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EED25-C660-F86B-E632-F05D7F3C0F3A}"/>
              </a:ext>
            </a:extLst>
          </p:cNvPr>
          <p:cNvSpPr>
            <a:spLocks noGrp="1"/>
          </p:cNvSpPr>
          <p:nvPr>
            <p:ph type="ctrTitle"/>
          </p:nvPr>
        </p:nvSpPr>
        <p:spPr>
          <a:xfrm>
            <a:off x="1524000" y="1122363"/>
            <a:ext cx="9144000" cy="1437957"/>
          </a:xfrm>
        </p:spPr>
        <p:txBody>
          <a:bodyPr/>
          <a:lstStyle/>
          <a:p>
            <a:r>
              <a:rPr lang="en-IN" b="1" u="sng" dirty="0"/>
              <a:t>ASSESS SUPERSTEP</a:t>
            </a:r>
          </a:p>
        </p:txBody>
      </p:sp>
      <p:sp>
        <p:nvSpPr>
          <p:cNvPr id="3" name="Subtitle 2">
            <a:extLst>
              <a:ext uri="{FF2B5EF4-FFF2-40B4-BE49-F238E27FC236}">
                <a16:creationId xmlns:a16="http://schemas.microsoft.com/office/drawing/2014/main" id="{C09686DA-E852-2C54-5094-8ECD1FBE8DF5}"/>
              </a:ext>
            </a:extLst>
          </p:cNvPr>
          <p:cNvSpPr>
            <a:spLocks noGrp="1"/>
          </p:cNvSpPr>
          <p:nvPr>
            <p:ph type="subTitle" idx="1"/>
          </p:nvPr>
        </p:nvSpPr>
        <p:spPr>
          <a:xfrm>
            <a:off x="1524000" y="2935705"/>
            <a:ext cx="9144000" cy="904775"/>
          </a:xfrm>
        </p:spPr>
        <p:txBody>
          <a:bodyPr>
            <a:normAutofit/>
          </a:bodyPr>
          <a:lstStyle/>
          <a:p>
            <a:r>
              <a:rPr lang="en-IN" sz="4400" b="1" u="sng" dirty="0"/>
              <a:t>Unit IV</a:t>
            </a:r>
          </a:p>
        </p:txBody>
      </p:sp>
    </p:spTree>
    <p:extLst>
      <p:ext uri="{BB962C8B-B14F-4D97-AF65-F5344CB8AC3E}">
        <p14:creationId xmlns:p14="http://schemas.microsoft.com/office/powerpoint/2010/main" val="3869289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DEE5-1A1F-E22E-F0F6-AB5EF8BD6109}"/>
              </a:ext>
            </a:extLst>
          </p:cNvPr>
          <p:cNvSpPr>
            <a:spLocks noGrp="1"/>
          </p:cNvSpPr>
          <p:nvPr>
            <p:ph type="title"/>
          </p:nvPr>
        </p:nvSpPr>
        <p:spPr/>
        <p:txBody>
          <a:bodyPr/>
          <a:lstStyle/>
          <a:p>
            <a:r>
              <a:rPr lang="en-IN" b="1" u="sng" dirty="0"/>
              <a:t>TIME-PERSON-OBJECT-LOCATION-EVENT DATA VAULT:</a:t>
            </a:r>
          </a:p>
        </p:txBody>
      </p:sp>
      <p:pic>
        <p:nvPicPr>
          <p:cNvPr id="5" name="Content Placeholder 4">
            <a:extLst>
              <a:ext uri="{FF2B5EF4-FFF2-40B4-BE49-F238E27FC236}">
                <a16:creationId xmlns:a16="http://schemas.microsoft.com/office/drawing/2014/main" id="{28BDC701-E9D3-41D9-9545-1A7735D5F8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6177" y="1690688"/>
            <a:ext cx="8912994" cy="4802187"/>
          </a:xfrm>
        </p:spPr>
      </p:pic>
    </p:spTree>
    <p:extLst>
      <p:ext uri="{BB962C8B-B14F-4D97-AF65-F5344CB8AC3E}">
        <p14:creationId xmlns:p14="http://schemas.microsoft.com/office/powerpoint/2010/main" val="3263785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9EA26-EA47-0240-F461-8E4A455B1A58}"/>
              </a:ext>
            </a:extLst>
          </p:cNvPr>
          <p:cNvSpPr>
            <a:spLocks noGrp="1"/>
          </p:cNvSpPr>
          <p:nvPr>
            <p:ph type="title"/>
          </p:nvPr>
        </p:nvSpPr>
        <p:spPr>
          <a:xfrm>
            <a:off x="838200" y="365126"/>
            <a:ext cx="10515600" cy="953536"/>
          </a:xfrm>
        </p:spPr>
        <p:txBody>
          <a:bodyPr/>
          <a:lstStyle/>
          <a:p>
            <a:r>
              <a:rPr lang="en-IN" b="1" u="sng" dirty="0"/>
              <a:t>ASSESS SUPERSTEP</a:t>
            </a:r>
          </a:p>
        </p:txBody>
      </p:sp>
      <p:sp>
        <p:nvSpPr>
          <p:cNvPr id="3" name="Content Placeholder 2">
            <a:extLst>
              <a:ext uri="{FF2B5EF4-FFF2-40B4-BE49-F238E27FC236}">
                <a16:creationId xmlns:a16="http://schemas.microsoft.com/office/drawing/2014/main" id="{E2D806C2-234B-EDA8-7FE6-87DAF06085D5}"/>
              </a:ext>
            </a:extLst>
          </p:cNvPr>
          <p:cNvSpPr>
            <a:spLocks noGrp="1"/>
          </p:cNvSpPr>
          <p:nvPr>
            <p:ph idx="1"/>
          </p:nvPr>
        </p:nvSpPr>
        <p:spPr>
          <a:xfrm>
            <a:off x="838200" y="1318662"/>
            <a:ext cx="10515600" cy="4985885"/>
          </a:xfrm>
        </p:spPr>
        <p:txBody>
          <a:bodyPr>
            <a:normAutofit fontScale="92500" lnSpcReduction="10000"/>
          </a:bodyPr>
          <a:lstStyle/>
          <a:p>
            <a:r>
              <a:rPr lang="en-US" dirty="0"/>
              <a:t>Data quality problems result in a 20% decrease in worker productivity and explain why 40% of business initiatives fail to achieve set goals. Incorrect data can harm a reputation, misdirect resources, slow down the retrieval of information, and lead to false insights and missed opportunities. </a:t>
            </a:r>
          </a:p>
          <a:p>
            <a:r>
              <a:rPr lang="en-US" dirty="0"/>
              <a:t>For example, if an organization has the incorrect name or mailing address of a prospective client, their marketing materials could go to the wrong recipient. If sales data is attributed to the wrong SKU or brand, the company might invest in a product line with less than stellar customer demand. </a:t>
            </a:r>
          </a:p>
          <a:p>
            <a:r>
              <a:rPr lang="en-US" dirty="0"/>
              <a:t>Data profiling is the process of examining, analyzing and reviewing data to collect statistics surrounding the quality and hygiene of the dataset. Data quality refers to the accuracy, consistency, validity and completeness of data. Data profiling may also be known as data archeology, data assessment, data discovery or data quality analysis</a:t>
            </a:r>
            <a:endParaRPr lang="en-IN" dirty="0"/>
          </a:p>
        </p:txBody>
      </p:sp>
    </p:spTree>
    <p:extLst>
      <p:ext uri="{BB962C8B-B14F-4D97-AF65-F5344CB8AC3E}">
        <p14:creationId xmlns:p14="http://schemas.microsoft.com/office/powerpoint/2010/main" val="287980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C53DB-2EE7-A274-357E-74C64CE12D36}"/>
              </a:ext>
            </a:extLst>
          </p:cNvPr>
          <p:cNvSpPr>
            <a:spLocks noGrp="1"/>
          </p:cNvSpPr>
          <p:nvPr>
            <p:ph type="title"/>
          </p:nvPr>
        </p:nvSpPr>
        <p:spPr>
          <a:xfrm>
            <a:off x="838200" y="365125"/>
            <a:ext cx="10515600" cy="2391327"/>
          </a:xfrm>
        </p:spPr>
        <p:txBody>
          <a:bodyPr>
            <a:normAutofit fontScale="90000"/>
          </a:bodyPr>
          <a:lstStyle/>
          <a:p>
            <a:r>
              <a:rPr lang="en-IN" b="1" u="sng" dirty="0"/>
              <a:t>ERRORS</a:t>
            </a:r>
            <a:br>
              <a:rPr lang="en-IN" b="1" u="sng" dirty="0"/>
            </a:br>
            <a:r>
              <a:rPr lang="en-US" sz="2800" dirty="0">
                <a:latin typeface="+mn-lt"/>
                <a:ea typeface="+mn-ea"/>
                <a:cs typeface="+mn-cs"/>
              </a:rPr>
              <a:t>Errors are the norm, not the exception, when working with data.</a:t>
            </a:r>
            <a:br>
              <a:rPr lang="en-US" sz="2800" dirty="0">
                <a:latin typeface="+mn-lt"/>
                <a:ea typeface="+mn-ea"/>
                <a:cs typeface="+mn-cs"/>
              </a:rPr>
            </a:br>
            <a:r>
              <a:rPr lang="en-US" sz="2800" dirty="0">
                <a:latin typeface="+mn-lt"/>
                <a:ea typeface="+mn-ea"/>
                <a:cs typeface="+mn-cs"/>
              </a:rPr>
              <a:t>By now, you’ve probably heard the statistic that 88% of spreadsheets</a:t>
            </a:r>
            <a:br>
              <a:rPr lang="en-US" sz="2800" dirty="0">
                <a:latin typeface="+mn-lt"/>
                <a:ea typeface="+mn-ea"/>
                <a:cs typeface="+mn-cs"/>
              </a:rPr>
            </a:br>
            <a:r>
              <a:rPr lang="en-US" sz="2800" dirty="0">
                <a:latin typeface="+mn-lt"/>
                <a:ea typeface="+mn-ea"/>
                <a:cs typeface="+mn-cs"/>
              </a:rPr>
              <a:t>contain errors. Since we cannot safely assume that any of the data we</a:t>
            </a:r>
            <a:br>
              <a:rPr lang="en-US" sz="2800" dirty="0">
                <a:latin typeface="+mn-lt"/>
                <a:ea typeface="+mn-ea"/>
                <a:cs typeface="+mn-cs"/>
              </a:rPr>
            </a:br>
            <a:r>
              <a:rPr lang="en-US" sz="2800" dirty="0">
                <a:latin typeface="+mn-lt"/>
                <a:ea typeface="+mn-ea"/>
                <a:cs typeface="+mn-cs"/>
              </a:rPr>
              <a:t>work with is error-free, our mission should be to find and tackle errors in</a:t>
            </a:r>
            <a:br>
              <a:rPr lang="en-US" sz="2800" dirty="0">
                <a:latin typeface="+mn-lt"/>
                <a:ea typeface="+mn-ea"/>
                <a:cs typeface="+mn-cs"/>
              </a:rPr>
            </a:br>
            <a:r>
              <a:rPr lang="en-US" sz="2800" dirty="0">
                <a:latin typeface="+mn-lt"/>
                <a:ea typeface="+mn-ea"/>
                <a:cs typeface="+mn-cs"/>
              </a:rPr>
              <a:t>the most efficient way possible.</a:t>
            </a:r>
            <a:endParaRPr lang="en-IN" sz="2800" dirty="0">
              <a:latin typeface="+mn-lt"/>
              <a:ea typeface="+mn-ea"/>
              <a:cs typeface="+mn-cs"/>
            </a:endParaRPr>
          </a:p>
        </p:txBody>
      </p:sp>
      <p:sp>
        <p:nvSpPr>
          <p:cNvPr id="3" name="Content Placeholder 2">
            <a:extLst>
              <a:ext uri="{FF2B5EF4-FFF2-40B4-BE49-F238E27FC236}">
                <a16:creationId xmlns:a16="http://schemas.microsoft.com/office/drawing/2014/main" id="{6D7CED15-2FFF-EA14-B5E1-5F1ABF108CE5}"/>
              </a:ext>
            </a:extLst>
          </p:cNvPr>
          <p:cNvSpPr>
            <a:spLocks noGrp="1"/>
          </p:cNvSpPr>
          <p:nvPr>
            <p:ph idx="1"/>
          </p:nvPr>
        </p:nvSpPr>
        <p:spPr>
          <a:xfrm>
            <a:off x="838200" y="2756451"/>
            <a:ext cx="10515600" cy="3420511"/>
          </a:xfrm>
        </p:spPr>
        <p:txBody>
          <a:bodyPr>
            <a:normAutofit lnSpcReduction="10000"/>
          </a:bodyPr>
          <a:lstStyle/>
          <a:p>
            <a:pPr marL="0" indent="0">
              <a:buNone/>
            </a:pPr>
            <a:r>
              <a:rPr lang="en-IN" dirty="0"/>
              <a:t>1 </a:t>
            </a:r>
            <a:r>
              <a:rPr lang="en-IN" b="1" u="sng" dirty="0"/>
              <a:t>Accept the Error:</a:t>
            </a:r>
          </a:p>
          <a:p>
            <a:pPr marL="0" indent="0">
              <a:buNone/>
            </a:pPr>
            <a:r>
              <a:rPr lang="en-US" dirty="0"/>
              <a:t>If an error falls within an acceptable standard (i.e., Navi Mumbai instead of Navi Mum.), then it could be accepted and move on to the next data entry. But remember that if you accept the error, you will affect data science techniques and algorithms that perform classification, such as binning, regression, clustering, and decision trees, because these processes assume that the values in this example are not the same. This option is the easy option, but not always the best option.</a:t>
            </a:r>
            <a:endParaRPr lang="en-IN" dirty="0"/>
          </a:p>
        </p:txBody>
      </p:sp>
    </p:spTree>
    <p:extLst>
      <p:ext uri="{BB962C8B-B14F-4D97-AF65-F5344CB8AC3E}">
        <p14:creationId xmlns:p14="http://schemas.microsoft.com/office/powerpoint/2010/main" val="1849228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7FD8EE-E5F9-62FC-4093-D11CD89EA0AB}"/>
              </a:ext>
            </a:extLst>
          </p:cNvPr>
          <p:cNvSpPr>
            <a:spLocks noGrp="1"/>
          </p:cNvSpPr>
          <p:nvPr>
            <p:ph idx="1"/>
          </p:nvPr>
        </p:nvSpPr>
        <p:spPr>
          <a:xfrm>
            <a:off x="838200" y="327259"/>
            <a:ext cx="10515600" cy="5849704"/>
          </a:xfrm>
        </p:spPr>
        <p:txBody>
          <a:bodyPr>
            <a:normAutofit lnSpcReduction="10000"/>
          </a:bodyPr>
          <a:lstStyle/>
          <a:p>
            <a:pPr marL="0" indent="0">
              <a:buNone/>
            </a:pPr>
            <a:r>
              <a:rPr lang="en-IN" dirty="0"/>
              <a:t>2 </a:t>
            </a:r>
            <a:r>
              <a:rPr lang="en-IN" b="1" u="sng" dirty="0"/>
              <a:t>Reject the Error:</a:t>
            </a:r>
          </a:p>
          <a:p>
            <a:pPr marL="0" indent="0">
              <a:buNone/>
            </a:pPr>
            <a:r>
              <a:rPr lang="en-US" dirty="0"/>
              <a:t>Unless the nature of missing data is ‘Missing completely at random’, the best avoidable method in many cases is deletion. a. Listwise: In this case, rows containing missing variables are deleted.</a:t>
            </a:r>
            <a:endParaRPr lang="en-IN" b="1" u="sng" dirty="0"/>
          </a:p>
          <a:p>
            <a:pPr marL="0" indent="0">
              <a:buNone/>
            </a:pPr>
            <a:r>
              <a:rPr lang="en-US" dirty="0"/>
              <a:t>Use reject the error option if you can afford to lose a bit of data. This is an option to be used only if the number of missing values is 2% of the whole dataset or less.</a:t>
            </a:r>
            <a:endParaRPr lang="en-IN" b="1" u="sng" dirty="0"/>
          </a:p>
          <a:p>
            <a:pPr marL="0" indent="0">
              <a:buNone/>
            </a:pPr>
            <a:r>
              <a:rPr lang="en-IN" b="1" dirty="0"/>
              <a:t>3 </a:t>
            </a:r>
            <a:r>
              <a:rPr lang="en-IN" b="1" u="sng" dirty="0"/>
              <a:t>Correct the Error:</a:t>
            </a:r>
          </a:p>
          <a:p>
            <a:pPr marL="0" indent="0">
              <a:buNone/>
            </a:pPr>
            <a:r>
              <a:rPr lang="en-IN" dirty="0"/>
              <a:t>This is a option that a major part of the assess is dedicated to. Spelling mistakes in customers name, address, location are a common source of errors, which are methodically corrected.</a:t>
            </a:r>
          </a:p>
          <a:p>
            <a:pPr marL="0" indent="0">
              <a:buNone/>
            </a:pPr>
            <a:r>
              <a:rPr lang="en-IN" dirty="0"/>
              <a:t>If there are variations on a name, I recommend that you set one data source as the “master” and keep the data consolidated and correct across all the databases using that master as your primary source.</a:t>
            </a:r>
          </a:p>
        </p:txBody>
      </p:sp>
    </p:spTree>
    <p:extLst>
      <p:ext uri="{BB962C8B-B14F-4D97-AF65-F5344CB8AC3E}">
        <p14:creationId xmlns:p14="http://schemas.microsoft.com/office/powerpoint/2010/main" val="3637601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0DA63-A963-17F1-9D75-819B543CDB93}"/>
              </a:ext>
            </a:extLst>
          </p:cNvPr>
          <p:cNvSpPr>
            <a:spLocks noGrp="1"/>
          </p:cNvSpPr>
          <p:nvPr>
            <p:ph idx="1"/>
          </p:nvPr>
        </p:nvSpPr>
        <p:spPr>
          <a:xfrm>
            <a:off x="838200" y="876300"/>
            <a:ext cx="10515600" cy="5300663"/>
          </a:xfrm>
        </p:spPr>
        <p:txBody>
          <a:bodyPr/>
          <a:lstStyle/>
          <a:p>
            <a:pPr marL="0" indent="0">
              <a:buNone/>
            </a:pPr>
            <a:r>
              <a:rPr lang="en-US" dirty="0"/>
              <a:t>4 </a:t>
            </a:r>
            <a:r>
              <a:rPr lang="en-US" b="1" u="sng" dirty="0"/>
              <a:t>Create a Default Value:</a:t>
            </a:r>
          </a:p>
          <a:p>
            <a:pPr marL="0" indent="0">
              <a:buNone/>
            </a:pPr>
            <a:r>
              <a:rPr lang="en-US" dirty="0" err="1"/>
              <a:t>NaN</a:t>
            </a:r>
            <a:r>
              <a:rPr lang="en-US" dirty="0"/>
              <a:t> is the default missing value marker for reasons of computational speed and convenience. This is a sentinel value, in the sense that it is a dummy data or flag value that can be easily detected and worked with using functions in pandas.</a:t>
            </a:r>
            <a:endParaRPr lang="en-US" b="1" u="sng" dirty="0"/>
          </a:p>
          <a:p>
            <a:pPr marL="0" indent="0">
              <a:buNone/>
            </a:pPr>
            <a:endParaRPr lang="en-IN" b="1" u="sng" dirty="0"/>
          </a:p>
        </p:txBody>
      </p:sp>
    </p:spTree>
    <p:extLst>
      <p:ext uri="{BB962C8B-B14F-4D97-AF65-F5344CB8AC3E}">
        <p14:creationId xmlns:p14="http://schemas.microsoft.com/office/powerpoint/2010/main" val="591208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50FDD-97F3-6AE3-127E-C74FE69805BC}"/>
              </a:ext>
            </a:extLst>
          </p:cNvPr>
          <p:cNvSpPr>
            <a:spLocks noGrp="1"/>
          </p:cNvSpPr>
          <p:nvPr>
            <p:ph type="title"/>
          </p:nvPr>
        </p:nvSpPr>
        <p:spPr>
          <a:xfrm>
            <a:off x="838200" y="365125"/>
            <a:ext cx="10515600" cy="626277"/>
          </a:xfrm>
        </p:spPr>
        <p:txBody>
          <a:bodyPr>
            <a:normAutofit fontScale="90000"/>
          </a:bodyPr>
          <a:lstStyle/>
          <a:p>
            <a:r>
              <a:rPr lang="en-IN" b="1" u="sng" dirty="0"/>
              <a:t>ANALYSIS OF DATA:</a:t>
            </a:r>
          </a:p>
        </p:txBody>
      </p:sp>
      <p:pic>
        <p:nvPicPr>
          <p:cNvPr id="5" name="Content Placeholder 4">
            <a:extLst>
              <a:ext uri="{FF2B5EF4-FFF2-40B4-BE49-F238E27FC236}">
                <a16:creationId xmlns:a16="http://schemas.microsoft.com/office/drawing/2014/main" id="{B5CEF82E-C8A5-0981-1757-4180660378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9432" y="1633429"/>
            <a:ext cx="9375005" cy="4988752"/>
          </a:xfrm>
        </p:spPr>
      </p:pic>
    </p:spTree>
    <p:extLst>
      <p:ext uri="{BB962C8B-B14F-4D97-AF65-F5344CB8AC3E}">
        <p14:creationId xmlns:p14="http://schemas.microsoft.com/office/powerpoint/2010/main" val="1976019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F6DBC-4C53-E54B-A576-9265A19D6DBE}"/>
              </a:ext>
            </a:extLst>
          </p:cNvPr>
          <p:cNvSpPr>
            <a:spLocks noGrp="1"/>
          </p:cNvSpPr>
          <p:nvPr>
            <p:ph type="title"/>
          </p:nvPr>
        </p:nvSpPr>
        <p:spPr>
          <a:xfrm>
            <a:off x="838200" y="365126"/>
            <a:ext cx="10515600" cy="780280"/>
          </a:xfrm>
        </p:spPr>
        <p:txBody>
          <a:bodyPr>
            <a:normAutofit/>
          </a:bodyPr>
          <a:lstStyle/>
          <a:p>
            <a:r>
              <a:rPr lang="en-IN" b="1" u="sng" dirty="0"/>
              <a:t>PROCESS SUPERSTEP:</a:t>
            </a:r>
          </a:p>
        </p:txBody>
      </p:sp>
      <p:pic>
        <p:nvPicPr>
          <p:cNvPr id="5" name="Content Placeholder 4">
            <a:extLst>
              <a:ext uri="{FF2B5EF4-FFF2-40B4-BE49-F238E27FC236}">
                <a16:creationId xmlns:a16="http://schemas.microsoft.com/office/drawing/2014/main" id="{5BF5DBEE-8ECC-25FB-38D6-DC46AD237A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1402" y="1549667"/>
            <a:ext cx="10722543" cy="4943207"/>
          </a:xfrm>
        </p:spPr>
      </p:pic>
    </p:spTree>
    <p:extLst>
      <p:ext uri="{BB962C8B-B14F-4D97-AF65-F5344CB8AC3E}">
        <p14:creationId xmlns:p14="http://schemas.microsoft.com/office/powerpoint/2010/main" val="4141580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C0FFA-85C5-77D7-544C-6332184237D1}"/>
              </a:ext>
            </a:extLst>
          </p:cNvPr>
          <p:cNvSpPr>
            <a:spLocks noGrp="1"/>
          </p:cNvSpPr>
          <p:nvPr>
            <p:ph type="ctrTitle"/>
          </p:nvPr>
        </p:nvSpPr>
        <p:spPr/>
        <p:txBody>
          <a:bodyPr/>
          <a:lstStyle/>
          <a:p>
            <a:r>
              <a:rPr lang="en-IN" dirty="0"/>
              <a:t>DATA VAULT</a:t>
            </a:r>
          </a:p>
        </p:txBody>
      </p:sp>
    </p:spTree>
    <p:extLst>
      <p:ext uri="{BB962C8B-B14F-4D97-AF65-F5344CB8AC3E}">
        <p14:creationId xmlns:p14="http://schemas.microsoft.com/office/powerpoint/2010/main" val="46805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AFFC859-7B1A-BB65-BAA6-BA684F6EB9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643" y="211756"/>
            <a:ext cx="10963174" cy="6477802"/>
          </a:xfrm>
        </p:spPr>
      </p:pic>
    </p:spTree>
    <p:extLst>
      <p:ext uri="{BB962C8B-B14F-4D97-AF65-F5344CB8AC3E}">
        <p14:creationId xmlns:p14="http://schemas.microsoft.com/office/powerpoint/2010/main" val="112437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569</Words>
  <Application>Microsoft Office PowerPoint</Application>
  <PresentationFormat>Widescreen</PresentationFormat>
  <Paragraphs>21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ASSESS SUPERSTEP</vt:lpstr>
      <vt:lpstr>ASSESS SUPERSTEP</vt:lpstr>
      <vt:lpstr>ERRORS Errors are the norm, not the exception, when working with data. By now, you’ve probably heard the statistic that 88% of spreadsheets contain errors. Since we cannot safely assume that any of the data we work with is error-free, our mission should be to find and tackle errors in the most efficient way possible.</vt:lpstr>
      <vt:lpstr>PowerPoint Presentation</vt:lpstr>
      <vt:lpstr>PowerPoint Presentation</vt:lpstr>
      <vt:lpstr>ANALYSIS OF DATA:</vt:lpstr>
      <vt:lpstr>PROCESS SUPERSTEP:</vt:lpstr>
      <vt:lpstr>DATA VAULT</vt:lpstr>
      <vt:lpstr>PowerPoint Presentation</vt:lpstr>
      <vt:lpstr>TIME-PERSON-OBJECT-LOCATION-EVENT DATA VAULT: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 SUPERSTEP</dc:title>
  <dc:creator>ANITA</dc:creator>
  <cp:lastModifiedBy>Anita Gupta</cp:lastModifiedBy>
  <cp:revision>13</cp:revision>
  <dcterms:created xsi:type="dcterms:W3CDTF">2023-01-22T18:06:27Z</dcterms:created>
  <dcterms:modified xsi:type="dcterms:W3CDTF">2023-01-23T06:19:37Z</dcterms:modified>
</cp:coreProperties>
</file>